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9"/>
    <p:restoredTop sz="94694"/>
  </p:normalViewPr>
  <p:slideViewPr>
    <p:cSldViewPr snapToGrid="0" snapToObjects="1">
      <p:cViewPr varScale="1">
        <p:scale>
          <a:sx n="99" d="100"/>
          <a:sy n="99" d="100"/>
        </p:scale>
        <p:origin x="20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4FEF6-4861-224B-804A-D713B3D2219C}" type="datetimeFigureOut">
              <a:rPr kumimoji="1" lang="ko-KR" altLang="en-US" smtClean="0"/>
              <a:t>2019. 3. 30.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BA0E9-2858-4748-8546-B7FDB06A21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2387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BA0E9-2858-4748-8546-B7FDB06A21B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112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3F524-4F3D-A143-874C-CC0F4DF7E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627FE3-EEB8-684F-8B49-AA87EF21C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FD299D-C487-2E4C-BA54-E36BB863D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0FDB8F-1A05-7445-939A-4492DFA6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10868-D2EE-9B4F-A7FA-6CBDAF42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428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66DE4-48C4-094C-99E1-359B91041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5AA51A-5216-C04A-B62C-606CB96F5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A8BC04-9BD5-7C4F-9BC7-166E7549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68A33E-868B-CE4C-B169-C49237675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3304DB-C5A5-CA48-BF16-F48C140A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3097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F2A001-6E2C-2249-A69E-5D3520B5ED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F78536-B9B1-3949-AD4B-D76CA7376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CF41D-B9CE-DC4A-9A76-149323D7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2932F-19D7-644D-8CE1-F7521C1AC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B5C34A-A3F7-B242-8718-1A4EC283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862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D1ABE-F722-6F4A-A7EA-2825C335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1C40B-978F-D240-B3FA-71C7DBE48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455C5E-7493-C44D-8EF8-C349A553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5A9731-09F9-8145-874E-77CA7122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5AA6FC-930D-5D4D-961A-9EFEA8470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6875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33331-6E9A-F74D-AA70-158F0F50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C4C0E3-48B3-C549-A8BF-38C76BDDD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6022DE-9937-F24E-9226-6C578FD8C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D5580-0BB6-524D-AF79-BF1C1165B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1C3278-15F4-1D4E-9137-570AD04F8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00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DA781-F688-4C45-A90D-63ADBD53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FF3BE1-E306-F340-B13E-494446489A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24FDE1-9FFD-4646-B192-AB3146240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94C410-126B-9848-B615-26338164C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DE8BC1-5779-704D-88AA-5C5BAB9C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9349CF-E7AC-144C-95FD-D5A2A9F9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42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AC13E-7F14-EC44-AB28-9E06387C5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D03A0E-F1FB-7441-B0B8-8F7BD946C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AD1E3-3772-0348-8A6D-626140A96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FDAA34-4DC8-F849-B210-44CF5D75B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8570AA-19EE-404B-82B4-3D0F58E51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FE187F-5B38-DC4D-9081-8AB12A665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90283D-6F4C-ED43-B09F-D303B071E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6B2048-0431-7F4D-AC82-AC616006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6078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5FB32-C395-304A-9D17-E8A60C14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95FE98-3336-7C4E-9A74-F8FF6CE8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CE911A-055F-1147-9F5A-338F10125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2E491D-BAD0-1A49-88B3-0918FA84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77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30808B-61C9-8049-A348-04F4990F9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E28A87-536A-0542-84D1-646ACB481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F9222-C450-6243-A636-82258A67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86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2984F-387A-BC43-B324-7EB9B30BD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E7047A-BEFB-9E42-880F-6B05D77A2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E4EA80-9651-0E45-A70F-FD00E99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E83A14-545E-1B4D-9E45-7215F98B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EB42EE-306B-C946-9406-65BCBE6ED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F30046-13D4-B943-9FDC-4C78892A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16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B1ED7-604B-7846-98EE-BDF6BD56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5722C3-9DDB-664D-B208-012D34817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FE93C-3B35-D34A-8782-851942162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B008F4-0F06-AC49-A5FD-7BDCC4A4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CEF5B6-1B3D-B745-8798-8CC89FB4B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F420C7-09FB-1F46-BD61-535D3A48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69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BEB9DB-7A9F-1B41-91D6-15384BE29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2DC10-178C-1549-9E26-13A0B95E0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2C65E-CD12-644E-B446-F4527FB01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41B90-EBBF-4147-BEF1-5C2194A63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0AB88-4880-7045-9EE1-891D37EE6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41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.tiff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453A37-B2D7-AE42-8345-F68FCF8D2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481" y="1123215"/>
            <a:ext cx="5223038" cy="19331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2C37B-F783-1041-ACC9-9D83A2AEB82F}"/>
              </a:ext>
            </a:extLst>
          </p:cNvPr>
          <p:cNvSpPr txBox="1"/>
          <p:nvPr/>
        </p:nvSpPr>
        <p:spPr>
          <a:xfrm>
            <a:off x="3396641" y="3801650"/>
            <a:ext cx="539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b="1" dirty="0"/>
              <a:t>KAMALL </a:t>
            </a:r>
            <a:r>
              <a:rPr lang="ko-KR" altLang="en-US" b="1" dirty="0"/>
              <a:t>워크숍 </a:t>
            </a:r>
            <a:r>
              <a:rPr lang="en-US" altLang="ko-KR" b="1" dirty="0" err="1"/>
              <a:t>Dialogflow</a:t>
            </a:r>
            <a:r>
              <a:rPr lang="ko-KR" altLang="en-US" b="1" dirty="0"/>
              <a:t>로 영어 </a:t>
            </a:r>
            <a:r>
              <a:rPr lang="ko-KR" altLang="en-US" b="1" dirty="0" err="1"/>
              <a:t>챗봇</a:t>
            </a:r>
            <a:r>
              <a:rPr lang="ko-KR" altLang="en-US" b="1" dirty="0"/>
              <a:t>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8BA2D-92F1-E943-B6AE-94CF56F62A7D}"/>
              </a:ext>
            </a:extLst>
          </p:cNvPr>
          <p:cNvSpPr txBox="1"/>
          <p:nvPr/>
        </p:nvSpPr>
        <p:spPr>
          <a:xfrm>
            <a:off x="5072891" y="4431688"/>
            <a:ext cx="2046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/>
              <a:t>(</a:t>
            </a:r>
            <a:r>
              <a:rPr lang="ko-KR" altLang="en-US" sz="1200"/>
              <a:t>주</a:t>
            </a:r>
            <a:r>
              <a:rPr lang="en-US" altLang="ko-KR" sz="1200"/>
              <a:t>)</a:t>
            </a:r>
            <a:r>
              <a:rPr lang="ko-KR" altLang="en-US" sz="1200"/>
              <a:t> </a:t>
            </a:r>
            <a:r>
              <a:rPr lang="ko-KR" altLang="en-US" sz="1200" err="1"/>
              <a:t>시스메틱</a:t>
            </a:r>
            <a:endParaRPr lang="en-US" altLang="ko-KR" sz="1200"/>
          </a:p>
          <a:p>
            <a:pPr algn="ctr"/>
            <a:r>
              <a:rPr lang="ko-KR" altLang="en-US" sz="1200"/>
              <a:t>솔루션개발본부장 </a:t>
            </a:r>
            <a:r>
              <a:rPr lang="ko-KR" altLang="en-US" sz="1200" err="1"/>
              <a:t>유승재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528760-31C4-3846-80A7-4A90D1CBB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563" y="6123669"/>
            <a:ext cx="887334" cy="64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62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2. intents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CE1A85-9244-0D4A-9C37-301EC4D8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9" y="901731"/>
            <a:ext cx="7039628" cy="4963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142F6A-0505-104E-B2F5-8FC2D8790222}"/>
              </a:ext>
            </a:extLst>
          </p:cNvPr>
          <p:cNvSpPr txBox="1"/>
          <p:nvPr/>
        </p:nvSpPr>
        <p:spPr>
          <a:xfrm>
            <a:off x="7490649" y="2079463"/>
            <a:ext cx="42503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Default Fallback Intent</a:t>
            </a:r>
            <a:r>
              <a:rPr kumimoji="1" lang="ko-KR" altLang="en-US" dirty="0"/>
              <a:t>에는 기본으로</a:t>
            </a:r>
            <a:endParaRPr kumimoji="1" lang="en-US" altLang="ko-KR" dirty="0"/>
          </a:p>
          <a:p>
            <a:r>
              <a:rPr kumimoji="1" lang="en-US" altLang="ko-KR" dirty="0"/>
              <a:t>Response</a:t>
            </a:r>
            <a:r>
              <a:rPr kumimoji="1" lang="ko-KR" altLang="en-US" dirty="0"/>
              <a:t>들이 입력 되어있다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추가하려면 </a:t>
            </a:r>
            <a:r>
              <a:rPr kumimoji="1" lang="en-US" altLang="ko-KR" dirty="0"/>
              <a:t>ADD RESPONSES</a:t>
            </a:r>
            <a:r>
              <a:rPr kumimoji="1" lang="ko-KR" altLang="en-US" dirty="0"/>
              <a:t> 클릭</a:t>
            </a:r>
          </a:p>
        </p:txBody>
      </p:sp>
    </p:spTree>
    <p:extLst>
      <p:ext uri="{BB962C8B-B14F-4D97-AF65-F5344CB8AC3E}">
        <p14:creationId xmlns:p14="http://schemas.microsoft.com/office/powerpoint/2010/main" val="141020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2. intents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142F6A-0505-104E-B2F5-8FC2D8790222}"/>
              </a:ext>
            </a:extLst>
          </p:cNvPr>
          <p:cNvSpPr txBox="1"/>
          <p:nvPr/>
        </p:nvSpPr>
        <p:spPr>
          <a:xfrm>
            <a:off x="7400497" y="1834764"/>
            <a:ext cx="425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Default Welcome Intent</a:t>
            </a:r>
            <a:r>
              <a:rPr kumimoji="1" lang="ko-KR" altLang="en-US" dirty="0"/>
              <a:t>에 맨 처음 인사말 입력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불필요 </a:t>
            </a:r>
            <a:r>
              <a:rPr kumimoji="1" lang="en-US" altLang="ko-KR" dirty="0"/>
              <a:t>RESPONSE</a:t>
            </a:r>
            <a:r>
              <a:rPr kumimoji="1" lang="ko-KR" altLang="en-US" dirty="0"/>
              <a:t> 삭제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0872F6-A20E-0941-BF9E-D86F13322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24" y="907485"/>
            <a:ext cx="6369566" cy="4778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7DBB62-802F-9A4C-AC66-AF4F534E8C80}"/>
              </a:ext>
            </a:extLst>
          </p:cNvPr>
          <p:cNvSpPr txBox="1"/>
          <p:nvPr/>
        </p:nvSpPr>
        <p:spPr>
          <a:xfrm>
            <a:off x="7490649" y="3400080"/>
            <a:ext cx="425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Text response</a:t>
            </a:r>
            <a:r>
              <a:rPr kumimoji="1" lang="ko-KR" altLang="en-US" dirty="0">
                <a:solidFill>
                  <a:srgbClr val="FF0000"/>
                </a:solidFill>
              </a:rPr>
              <a:t> 란에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Welcome to juice heaven! 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&lt;-</a:t>
            </a:r>
            <a:r>
              <a:rPr kumimoji="1" lang="ko-KR" altLang="en-US" dirty="0">
                <a:solidFill>
                  <a:srgbClr val="FF0000"/>
                </a:solidFill>
              </a:rPr>
              <a:t>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A20C7B-FED4-D144-BF9C-1FE697FD2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134" y="4424733"/>
            <a:ext cx="2596753" cy="212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2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9F7B36-1660-DB49-BA03-8AE6B563D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98" y="2308796"/>
            <a:ext cx="4106292" cy="1519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17F49C-16EB-AE4C-BC0C-38F7BAB4C49D}"/>
              </a:ext>
            </a:extLst>
          </p:cNvPr>
          <p:cNvSpPr txBox="1"/>
          <p:nvPr/>
        </p:nvSpPr>
        <p:spPr>
          <a:xfrm>
            <a:off x="7384914" y="3828605"/>
            <a:ext cx="480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손쉽게 </a:t>
            </a:r>
            <a:r>
              <a:rPr kumimoji="1" lang="ko-KR" altLang="en-US" err="1"/>
              <a:t>챗봇을</a:t>
            </a:r>
            <a:r>
              <a:rPr kumimoji="1" lang="ko-KR" altLang="en-US"/>
              <a:t> 만들 수 있게 해주는 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D8B727-9EEC-0C41-AC1B-67B068796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1" y="2145958"/>
            <a:ext cx="4329577" cy="21967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56DDFA-5465-A64B-A3DD-CC5E4A34C2D5}"/>
              </a:ext>
            </a:extLst>
          </p:cNvPr>
          <p:cNvSpPr txBox="1"/>
          <p:nvPr/>
        </p:nvSpPr>
        <p:spPr>
          <a:xfrm>
            <a:off x="5174246" y="2884034"/>
            <a:ext cx="206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/>
              <a:t>VS</a:t>
            </a:r>
            <a:endParaRPr kumimoji="1" lang="ko-KR" altLang="en-US" sz="2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A0DE0C-E11A-A34B-BE29-6818F9DEDC42}"/>
              </a:ext>
            </a:extLst>
          </p:cNvPr>
          <p:cNvSpPr txBox="1"/>
          <p:nvPr/>
        </p:nvSpPr>
        <p:spPr>
          <a:xfrm>
            <a:off x="238755" y="4505011"/>
            <a:ext cx="4807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알렉사를</a:t>
            </a:r>
            <a:r>
              <a:rPr kumimoji="1" lang="ko-KR" altLang="en-US"/>
              <a:t> 만드는데</a:t>
            </a:r>
            <a:endParaRPr kumimoji="1" lang="en-US" altLang="ko-KR"/>
          </a:p>
          <a:p>
            <a:pPr algn="ctr"/>
            <a:r>
              <a:rPr kumimoji="1" lang="ko-KR" altLang="en-US"/>
              <a:t>언어학 박사 </a:t>
            </a:r>
            <a:r>
              <a:rPr kumimoji="1" lang="en-US" altLang="ko-KR"/>
              <a:t>50</a:t>
            </a:r>
            <a:r>
              <a:rPr kumimoji="1" lang="ko-KR" altLang="en-US"/>
              <a:t>명 투입</a:t>
            </a:r>
          </a:p>
        </p:txBody>
      </p:sp>
    </p:spTree>
    <p:extLst>
      <p:ext uri="{BB962C8B-B14F-4D97-AF65-F5344CB8AC3E}">
        <p14:creationId xmlns:p14="http://schemas.microsoft.com/office/powerpoint/2010/main" val="2948213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9F7B36-1660-DB49-BA03-8AE6B563D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852" y="1294190"/>
            <a:ext cx="4106292" cy="15198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6983C7-F75A-564B-950F-479B54BBE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8" y="3883797"/>
            <a:ext cx="3490847" cy="16800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D2B3A3-4795-4146-B84C-256BB536F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129" y="3841941"/>
            <a:ext cx="3375548" cy="1763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C64CB-3B82-2941-AC38-0BFE46658AAF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err="1"/>
              <a:t>챗봇을</a:t>
            </a:r>
            <a:r>
              <a:rPr kumimoji="1" lang="ko-KR" altLang="en-US"/>
              <a:t> 쉽게 구축하게 해주는 다양한 플랫폼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C62051-CD2E-1D4A-9482-A86D82658897}"/>
              </a:ext>
            </a:extLst>
          </p:cNvPr>
          <p:cNvSpPr txBox="1"/>
          <p:nvPr/>
        </p:nvSpPr>
        <p:spPr>
          <a:xfrm>
            <a:off x="5193994" y="2409181"/>
            <a:ext cx="180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By Google</a:t>
            </a:r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E44C36-87CD-1340-8A7A-D177662CB948}"/>
              </a:ext>
            </a:extLst>
          </p:cNvPr>
          <p:cNvSpPr txBox="1"/>
          <p:nvPr/>
        </p:nvSpPr>
        <p:spPr>
          <a:xfrm>
            <a:off x="1674181" y="5778683"/>
            <a:ext cx="180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By Amazon</a:t>
            </a:r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0CE8E-DAFF-E54F-8ADA-E8F12CBA6991}"/>
              </a:ext>
            </a:extLst>
          </p:cNvPr>
          <p:cNvSpPr txBox="1"/>
          <p:nvPr/>
        </p:nvSpPr>
        <p:spPr>
          <a:xfrm>
            <a:off x="8967898" y="5778683"/>
            <a:ext cx="180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By </a:t>
            </a:r>
            <a:r>
              <a:rPr kumimoji="1" lang="en-US" altLang="ko-KR" err="1">
                <a:solidFill>
                  <a:schemeClr val="tx1">
                    <a:lumMod val="50000"/>
                    <a:lumOff val="50000"/>
                  </a:schemeClr>
                </a:solidFill>
              </a:rPr>
              <a:t>Kakao</a:t>
            </a:r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47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구축 순서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2B801-5DBA-7145-BA35-64D17955880A}"/>
              </a:ext>
            </a:extLst>
          </p:cNvPr>
          <p:cNvSpPr txBox="1"/>
          <p:nvPr/>
        </p:nvSpPr>
        <p:spPr>
          <a:xfrm>
            <a:off x="3659686" y="1536174"/>
            <a:ext cx="48726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err="1"/>
              <a:t>Dialogflow</a:t>
            </a:r>
            <a:r>
              <a:rPr kumimoji="1" lang="en-US" altLang="ko-KR" sz="2000"/>
              <a:t> </a:t>
            </a:r>
            <a:r>
              <a:rPr kumimoji="1" lang="ko-KR" altLang="en-US" sz="2000"/>
              <a:t>가입 </a:t>
            </a:r>
            <a:r>
              <a:rPr kumimoji="1" lang="en-US" altLang="ko-KR" sz="2000"/>
              <a:t>(</a:t>
            </a:r>
            <a:r>
              <a:rPr kumimoji="1" lang="en-US" altLang="ko-KR" sz="2000" err="1"/>
              <a:t>dialogflow.com</a:t>
            </a:r>
            <a:r>
              <a:rPr kumimoji="1" lang="en-US" altLang="ko-KR" sz="2000"/>
              <a:t>)</a:t>
            </a:r>
          </a:p>
          <a:p>
            <a:pPr marL="342900" indent="-342900">
              <a:buAutoNum type="arabicPeriod"/>
            </a:pPr>
            <a:endParaRPr kumimoji="1" lang="en-US" altLang="ko-KR" sz="2000"/>
          </a:p>
          <a:p>
            <a:r>
              <a:rPr kumimoji="1" lang="en-US" altLang="ko-KR" sz="2000"/>
              <a:t>New Agent </a:t>
            </a:r>
            <a:r>
              <a:rPr kumimoji="1" lang="ko-KR" altLang="en-US" sz="2000"/>
              <a:t>생성</a:t>
            </a:r>
            <a:endParaRPr kumimoji="1" lang="en-US" altLang="ko-KR" sz="2000"/>
          </a:p>
          <a:p>
            <a:pPr marL="342900" indent="-342900">
              <a:buAutoNum type="arabicPeriod"/>
            </a:pPr>
            <a:endParaRPr kumimoji="1" lang="en-US" altLang="ko-KR" sz="2000"/>
          </a:p>
          <a:p>
            <a:r>
              <a:rPr kumimoji="1" lang="en-US" altLang="ko-KR" sz="2000"/>
              <a:t>Intents </a:t>
            </a:r>
            <a:r>
              <a:rPr kumimoji="1" lang="ko-KR" altLang="en-US" sz="2000"/>
              <a:t>작성</a:t>
            </a:r>
            <a:endParaRPr kumimoji="1" lang="en-US" altLang="ko-KR" sz="2000"/>
          </a:p>
          <a:p>
            <a:pPr marL="342900" indent="-342900">
              <a:buAutoNum type="arabicPeriod"/>
            </a:pPr>
            <a:endParaRPr kumimoji="1" lang="en-US" altLang="ko-KR" sz="2000"/>
          </a:p>
          <a:p>
            <a:r>
              <a:rPr kumimoji="1" lang="en-US" altLang="ko-KR" sz="2000"/>
              <a:t>Entities</a:t>
            </a:r>
            <a:r>
              <a:rPr kumimoji="1" lang="ko-KR" altLang="en-US" sz="2000"/>
              <a:t> 작성</a:t>
            </a:r>
            <a:endParaRPr kumimoji="1" lang="en-US" altLang="ko-KR" sz="2000"/>
          </a:p>
          <a:p>
            <a:pPr marL="342900" indent="-342900">
              <a:buAutoNum type="arabicPeriod"/>
            </a:pPr>
            <a:endParaRPr kumimoji="1" lang="en-US" altLang="ko-KR" sz="2000"/>
          </a:p>
          <a:p>
            <a:r>
              <a:rPr kumimoji="1" lang="en-US" altLang="ko-KR" sz="2000"/>
              <a:t>Small Talk </a:t>
            </a:r>
            <a:r>
              <a:rPr kumimoji="1" lang="ko-KR" altLang="en-US" sz="2000"/>
              <a:t>작성 </a:t>
            </a:r>
            <a:r>
              <a:rPr kumimoji="1" lang="en-US" altLang="ko-KR" sz="2000"/>
              <a:t>(</a:t>
            </a:r>
            <a:r>
              <a:rPr kumimoji="1" lang="ko-KR" altLang="en-US" sz="2000"/>
              <a:t>옵션</a:t>
            </a:r>
            <a:r>
              <a:rPr kumimoji="1" lang="en-US" altLang="ko-KR" sz="2000"/>
              <a:t>)</a:t>
            </a:r>
          </a:p>
          <a:p>
            <a:pPr marL="342900" indent="-342900">
              <a:buAutoNum type="arabicPeriod"/>
            </a:pPr>
            <a:endParaRPr kumimoji="1" lang="en-US" altLang="ko-KR" sz="2000"/>
          </a:p>
          <a:p>
            <a:r>
              <a:rPr kumimoji="1" lang="en-US" altLang="ko-KR" sz="2000"/>
              <a:t>Integration</a:t>
            </a:r>
          </a:p>
          <a:p>
            <a:pPr marL="342900" indent="-342900">
              <a:buAutoNum type="arabicPeriod"/>
            </a:pPr>
            <a:endParaRPr kumimoji="1" lang="en-US" altLang="ko-KR" sz="200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F87EEB-EA84-8D45-A53E-957FBDA70EFB}"/>
              </a:ext>
            </a:extLst>
          </p:cNvPr>
          <p:cNvSpPr/>
          <p:nvPr/>
        </p:nvSpPr>
        <p:spPr>
          <a:xfrm>
            <a:off x="3480576" y="1630442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F96F1B9-8A2E-AE4E-94A1-B9476439CABB}"/>
              </a:ext>
            </a:extLst>
          </p:cNvPr>
          <p:cNvSpPr/>
          <p:nvPr/>
        </p:nvSpPr>
        <p:spPr>
          <a:xfrm>
            <a:off x="3480576" y="2252610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082EAA5-EA8E-A246-8130-27BE7296D631}"/>
              </a:ext>
            </a:extLst>
          </p:cNvPr>
          <p:cNvSpPr/>
          <p:nvPr/>
        </p:nvSpPr>
        <p:spPr>
          <a:xfrm>
            <a:off x="3480576" y="2861887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173B031-7754-7E4A-8413-172387FEDA19}"/>
              </a:ext>
            </a:extLst>
          </p:cNvPr>
          <p:cNvSpPr/>
          <p:nvPr/>
        </p:nvSpPr>
        <p:spPr>
          <a:xfrm>
            <a:off x="3480576" y="3465201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C684BB7-4AF1-0543-851A-98ED98B2D95E}"/>
              </a:ext>
            </a:extLst>
          </p:cNvPr>
          <p:cNvSpPr/>
          <p:nvPr/>
        </p:nvSpPr>
        <p:spPr>
          <a:xfrm>
            <a:off x="3480576" y="4086518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36A5152-EDA1-E448-AF9E-8FA1C219DC0D}"/>
              </a:ext>
            </a:extLst>
          </p:cNvPr>
          <p:cNvSpPr/>
          <p:nvPr/>
        </p:nvSpPr>
        <p:spPr>
          <a:xfrm>
            <a:off x="3480576" y="4689833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5B070BC6-FB23-BD47-BA4A-CFC5D87AE20D}"/>
              </a:ext>
            </a:extLst>
          </p:cNvPr>
          <p:cNvCxnSpPr>
            <a:cxnSpLocks/>
            <a:stCxn id="7" idx="4"/>
            <a:endCxn id="18" idx="0"/>
          </p:cNvCxnSpPr>
          <p:nvPr/>
        </p:nvCxnSpPr>
        <p:spPr>
          <a:xfrm>
            <a:off x="3570131" y="1819373"/>
            <a:ext cx="0" cy="433237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773CE9E4-B257-8349-9CE3-1A9410C97B6D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>
            <a:off x="3570131" y="2441541"/>
            <a:ext cx="0" cy="420346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694F46C-DD7C-A843-AAE6-E609672E0C26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>
            <a:off x="3570131" y="3050818"/>
            <a:ext cx="0" cy="414383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D0450C54-F3F4-D84A-890B-3C451B45F8E4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>
            <a:off x="3570131" y="3654132"/>
            <a:ext cx="0" cy="432386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EEE7229C-32A7-8E43-88F3-D5A2DA208E08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3570131" y="4275449"/>
            <a:ext cx="0" cy="414384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4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err="1"/>
              <a:t>Dialogflow</a:t>
            </a:r>
            <a:r>
              <a:rPr kumimoji="1" lang="ko-KR" altLang="en-US"/>
              <a:t>의 </a:t>
            </a:r>
            <a:r>
              <a:rPr kumimoji="1" lang="en-US" altLang="ko-KR"/>
              <a:t>Integration </a:t>
            </a:r>
            <a:r>
              <a:rPr kumimoji="1" lang="ko-KR" altLang="en-US"/>
              <a:t>지원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788DEE-E74B-0448-B07E-C02A79C4F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49" y="855482"/>
            <a:ext cx="6032500" cy="1790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7D62C6-1949-2746-9534-49A96149E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210" y="3108096"/>
            <a:ext cx="863077" cy="7754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F6C8FE-CC75-CE46-904B-56EA05FEA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186" y="3097825"/>
            <a:ext cx="1408540" cy="77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DF0248-F191-984C-98F0-71958AFA6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226" y="3137986"/>
            <a:ext cx="1565463" cy="715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DD719A-542B-B64A-85FF-0A1CD5F02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401" y="3154483"/>
            <a:ext cx="799833" cy="7156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86B4E2-77D3-D14E-BDAE-25EA5546A3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6812" y="3165996"/>
            <a:ext cx="695620" cy="7524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1CDA31-563B-B94B-8511-98BA04D7B8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7407" y="3184049"/>
            <a:ext cx="825600" cy="774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ACC723-DFB1-AC4D-ACEB-546AD7B7B0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2072" y="3184049"/>
            <a:ext cx="941238" cy="769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1BF80C-3CB0-B34A-98CD-110BDC91F5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5813" y="3192558"/>
            <a:ext cx="1519142" cy="7524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39EB70-4CCD-7943-8D50-D108613992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4766" y="4458682"/>
            <a:ext cx="726521" cy="7754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5670C1-89E2-5B44-9442-D089A2DB1A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6549" y="4438137"/>
            <a:ext cx="835105" cy="774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A9CC9B-28CD-4B4A-99ED-6AF7CF3EB1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7185" y="4438137"/>
            <a:ext cx="639544" cy="7524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459CD6-D5F2-BD40-832F-E264DB2085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56461" y="4438137"/>
            <a:ext cx="679075" cy="774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9849E7-1AC1-AC45-81F8-AA4D7534C7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46812" y="4427339"/>
            <a:ext cx="836196" cy="774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7CF093E-F13F-FA43-BE38-20E991036C8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77407" y="4448934"/>
            <a:ext cx="893041" cy="75240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63026BB-1130-B443-9E5C-BFB9121D01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04723" y="4457254"/>
            <a:ext cx="1157653" cy="7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0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Today’s Goal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676FD14-A36D-1C45-979D-44683DC14AE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" b="16493"/>
          <a:stretch/>
        </p:blipFill>
        <p:spPr bwMode="auto">
          <a:xfrm>
            <a:off x="307605" y="852995"/>
            <a:ext cx="5003165" cy="53594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A1064E-C094-6C4B-873B-2739336C542E}"/>
              </a:ext>
            </a:extLst>
          </p:cNvPr>
          <p:cNvSpPr/>
          <p:nvPr/>
        </p:nvSpPr>
        <p:spPr>
          <a:xfrm>
            <a:off x="5448693" y="1259372"/>
            <a:ext cx="6435702" cy="3774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>
                <a:latin typeface="HY그래픽M"/>
                <a:cs typeface="Times New Roman" panose="02020603050405020304" pitchFamily="18" charset="0"/>
              </a:rPr>
              <a:t>Chatbot task goal: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>
                <a:latin typeface="HY그래픽M"/>
                <a:cs typeface="Times New Roman" panose="02020603050405020304" pitchFamily="18" charset="0"/>
              </a:rPr>
              <a:t>Juice Heaven</a:t>
            </a:r>
            <a:r>
              <a:rPr lang="ko-KR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의 </a:t>
            </a:r>
            <a:r>
              <a:rPr lang="ko-KR" altLang="ko-KR" sz="1200" kern="10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메뉴판을</a:t>
            </a:r>
            <a:r>
              <a:rPr lang="ko-KR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참고하여 </a:t>
            </a:r>
            <a:r>
              <a:rPr lang="en-US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$15 </a:t>
            </a:r>
            <a:r>
              <a:rPr lang="ko-KR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이내로 </a:t>
            </a:r>
            <a:r>
              <a:rPr lang="en-US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종류 혹은 </a:t>
            </a:r>
            <a:r>
              <a:rPr lang="en-US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2</a:t>
            </a:r>
            <a:r>
              <a:rPr lang="ko-KR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종류의 주스를 </a:t>
            </a:r>
            <a:r>
              <a:rPr lang="ko-KR" altLang="ko-KR" sz="1200" kern="10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챗봇과의</a:t>
            </a:r>
            <a:r>
              <a:rPr lang="ko-KR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대화를 통해 주문한다</a:t>
            </a:r>
            <a:r>
              <a:rPr lang="en-US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. (</a:t>
            </a:r>
            <a:r>
              <a:rPr lang="ko-KR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각 주스의 </a:t>
            </a:r>
            <a:r>
              <a:rPr lang="ko-KR" altLang="ko-KR" sz="1200" kern="10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주문수량은</a:t>
            </a:r>
            <a:r>
              <a:rPr lang="ko-KR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가격을 보고 결정할 것</a:t>
            </a:r>
            <a:r>
              <a:rPr lang="en-US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)</a:t>
            </a:r>
            <a:endParaRPr lang="ko-KR" altLang="ko-KR" sz="1200" kern="100"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b="1" kern="100">
              <a:latin typeface="맑은 고딕" panose="020B0503020000020004" pitchFamily="34" charset="-127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b="1" kern="100">
              <a:latin typeface="맑은 고딕" panose="020B0503020000020004" pitchFamily="34" charset="-127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b="1" kern="100">
              <a:latin typeface="맑은 고딕" panose="020B0503020000020004" pitchFamily="34" charset="-127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b="1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학습자 참고사항</a:t>
            </a:r>
            <a:r>
              <a:rPr lang="en-US" altLang="ko-KR" sz="1200" b="1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:</a:t>
            </a:r>
            <a:endParaRPr lang="en-US" altLang="ko-KR" sz="1200" b="1" kern="100">
              <a:latin typeface="HY그래픽M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>
                <a:latin typeface="HY그래픽M"/>
                <a:cs typeface="Times New Roman" panose="02020603050405020304" pitchFamily="18" charset="0"/>
              </a:rPr>
              <a:t>Juice menu </a:t>
            </a:r>
            <a:r>
              <a:rPr lang="ko-KR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중에는 현재 주문할 수 없는 주스가 있음</a:t>
            </a:r>
            <a:r>
              <a:rPr lang="en-US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(</a:t>
            </a:r>
            <a:r>
              <a:rPr lang="ko-KR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포도주스</a:t>
            </a:r>
            <a:r>
              <a:rPr lang="en-US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kern="100"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같은 종류의 주스를 한 잔 이상 주문할 수 있음</a:t>
            </a:r>
            <a:endParaRPr lang="en-US" altLang="ko-KR" sz="1200" kern="100">
              <a:latin typeface="맑은 고딕" panose="020B0503020000020004" pitchFamily="34" charset="-127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(</a:t>
            </a:r>
            <a:r>
              <a:rPr lang="ko-KR" altLang="ko-KR" sz="1200" kern="10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예를들어</a:t>
            </a:r>
            <a:r>
              <a:rPr lang="ko-KR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사과주스 </a:t>
            </a:r>
            <a:r>
              <a:rPr lang="en-US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2</a:t>
            </a:r>
            <a:r>
              <a:rPr lang="ko-KR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잔</a:t>
            </a:r>
            <a:r>
              <a:rPr lang="en-US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, </a:t>
            </a:r>
            <a:r>
              <a:rPr lang="ko-KR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포도주스 </a:t>
            </a:r>
            <a:r>
              <a:rPr lang="en-US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2</a:t>
            </a:r>
            <a:r>
              <a:rPr lang="ko-KR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잔 주문 가능</a:t>
            </a:r>
            <a:r>
              <a:rPr lang="en-US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kern="100">
              <a:latin typeface="맑은 고딕" panose="020B0503020000020004" pitchFamily="34" charset="-127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시작시</a:t>
            </a:r>
            <a:r>
              <a:rPr lang="ko-KR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</a:t>
            </a:r>
            <a:r>
              <a:rPr lang="en-US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Hello, Hi </a:t>
            </a:r>
            <a:r>
              <a:rPr lang="ko-KR" altLang="ko-KR" sz="1200" kern="10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등으로 먼저 인사를 할 것</a:t>
            </a:r>
            <a:endParaRPr lang="ko-KR" altLang="ko-KR" sz="1200" kern="100">
              <a:latin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0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1. New Agent </a:t>
            </a:r>
            <a:r>
              <a:rPr kumimoji="1" lang="ko-KR" altLang="en-US"/>
              <a:t>생성</a:t>
            </a:r>
            <a:endParaRPr kumimoji="1"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0F1DB9-6477-D649-8683-14474A1BE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70" y="1365250"/>
            <a:ext cx="4368800" cy="412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78426-6F32-8A48-9592-C21644B86559}"/>
              </a:ext>
            </a:extLst>
          </p:cNvPr>
          <p:cNvSpPr txBox="1"/>
          <p:nvPr/>
        </p:nvSpPr>
        <p:spPr>
          <a:xfrm>
            <a:off x="6746538" y="2492881"/>
            <a:ext cx="4082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왼쪽 상단에 </a:t>
            </a:r>
            <a:r>
              <a:rPr kumimoji="1" lang="en-US" altLang="ko-KR"/>
              <a:t>Create new agent</a:t>
            </a:r>
            <a:r>
              <a:rPr kumimoji="1" lang="ko-KR" altLang="en-US"/>
              <a:t> 클릭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(</a:t>
            </a:r>
            <a:r>
              <a:rPr kumimoji="1" lang="ko-KR" altLang="en-US"/>
              <a:t>새로운 문제를 만들어 낸다고 생각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7C8AB114-BBD9-9B40-9987-F87E38A8C33F}"/>
              </a:ext>
            </a:extLst>
          </p:cNvPr>
          <p:cNvSpPr/>
          <p:nvPr/>
        </p:nvSpPr>
        <p:spPr>
          <a:xfrm>
            <a:off x="979714" y="4201886"/>
            <a:ext cx="2416629" cy="587828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525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1. New Agent </a:t>
            </a:r>
            <a:r>
              <a:rPr kumimoji="1" lang="ko-KR" altLang="en-US"/>
              <a:t>생성</a:t>
            </a:r>
            <a:endParaRPr kumimoji="1"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EAD403-F155-E344-9BC9-3EF056779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39" y="996051"/>
            <a:ext cx="11874322" cy="3534954"/>
          </a:xfrm>
          <a:prstGeom prst="rect">
            <a:avLst/>
          </a:prstGeom>
          <a:effectLst/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9AA2CA5-A188-E646-904F-081AB5000F7A}"/>
              </a:ext>
            </a:extLst>
          </p:cNvPr>
          <p:cNvSpPr/>
          <p:nvPr/>
        </p:nvSpPr>
        <p:spPr>
          <a:xfrm>
            <a:off x="158839" y="1047567"/>
            <a:ext cx="1810911" cy="587828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A8C609E-BCCB-7F44-90F5-93B533B2B890}"/>
              </a:ext>
            </a:extLst>
          </p:cNvPr>
          <p:cNvSpPr/>
          <p:nvPr/>
        </p:nvSpPr>
        <p:spPr>
          <a:xfrm>
            <a:off x="272603" y="2081223"/>
            <a:ext cx="5587284" cy="996827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8A9B527-44F8-2B4F-A48E-CD65B0988161}"/>
              </a:ext>
            </a:extLst>
          </p:cNvPr>
          <p:cNvSpPr/>
          <p:nvPr/>
        </p:nvSpPr>
        <p:spPr>
          <a:xfrm>
            <a:off x="6230157" y="2081222"/>
            <a:ext cx="5587284" cy="996827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C31004E-AD55-B544-A1AF-CB263A343111}"/>
              </a:ext>
            </a:extLst>
          </p:cNvPr>
          <p:cNvSpPr/>
          <p:nvPr/>
        </p:nvSpPr>
        <p:spPr>
          <a:xfrm>
            <a:off x="10006530" y="1067011"/>
            <a:ext cx="1810911" cy="587828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D85D6F1-1C81-B740-8437-B03469903B5C}"/>
              </a:ext>
            </a:extLst>
          </p:cNvPr>
          <p:cNvSpPr/>
          <p:nvPr/>
        </p:nvSpPr>
        <p:spPr>
          <a:xfrm>
            <a:off x="2125425" y="1135655"/>
            <a:ext cx="450761" cy="45053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1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77D007E-9254-104B-9A68-5FCEBEFE061C}"/>
              </a:ext>
            </a:extLst>
          </p:cNvPr>
          <p:cNvSpPr/>
          <p:nvPr/>
        </p:nvSpPr>
        <p:spPr>
          <a:xfrm>
            <a:off x="5098299" y="2257237"/>
            <a:ext cx="450761" cy="45053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2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CA8381A-95EB-2E46-B15D-05363B64F49C}"/>
              </a:ext>
            </a:extLst>
          </p:cNvPr>
          <p:cNvSpPr/>
          <p:nvPr/>
        </p:nvSpPr>
        <p:spPr>
          <a:xfrm>
            <a:off x="11204321" y="2214364"/>
            <a:ext cx="450761" cy="45053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A66C9B6-3101-A74C-8417-7675116411A8}"/>
              </a:ext>
            </a:extLst>
          </p:cNvPr>
          <p:cNvSpPr/>
          <p:nvPr/>
        </p:nvSpPr>
        <p:spPr>
          <a:xfrm>
            <a:off x="9414513" y="1116211"/>
            <a:ext cx="450761" cy="45053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4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FD907-76C3-9C4A-A480-6E39F4E58963}"/>
              </a:ext>
            </a:extLst>
          </p:cNvPr>
          <p:cNvSpPr txBox="1"/>
          <p:nvPr/>
        </p:nvSpPr>
        <p:spPr>
          <a:xfrm>
            <a:off x="1511120" y="4601965"/>
            <a:ext cx="9169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/>
              <a:t>Agent name</a:t>
            </a:r>
            <a:r>
              <a:rPr kumimoji="1" lang="ko-KR" altLang="en-US"/>
              <a:t>을 입력 </a:t>
            </a:r>
            <a:r>
              <a:rPr kumimoji="1" lang="en-US" altLang="ko-KR"/>
              <a:t>(</a:t>
            </a:r>
            <a:r>
              <a:rPr kumimoji="1" lang="ko-KR" altLang="en-US"/>
              <a:t> </a:t>
            </a:r>
            <a:r>
              <a:rPr kumimoji="1" lang="en-US" altLang="ko-KR"/>
              <a:t>Juice heaven )</a:t>
            </a:r>
          </a:p>
          <a:p>
            <a:pPr marL="342900" indent="-342900">
              <a:buAutoNum type="arabicPeriod"/>
            </a:pPr>
            <a:r>
              <a:rPr kumimoji="1" lang="ko-KR" altLang="en-US"/>
              <a:t>언어 설정 </a:t>
            </a:r>
            <a:r>
              <a:rPr kumimoji="1" lang="en-US" altLang="ko-KR"/>
              <a:t>(</a:t>
            </a:r>
            <a:r>
              <a:rPr kumimoji="1" lang="ko-KR" altLang="en-US"/>
              <a:t> 영어 </a:t>
            </a:r>
            <a:r>
              <a:rPr kumimoji="1" lang="en-US" altLang="ko-KR"/>
              <a:t>)</a:t>
            </a:r>
          </a:p>
          <a:p>
            <a:pPr marL="342900" indent="-342900">
              <a:buAutoNum type="arabicPeriod"/>
            </a:pPr>
            <a:r>
              <a:rPr kumimoji="1" lang="ko-KR" altLang="en-US"/>
              <a:t>시간 선택</a:t>
            </a:r>
            <a:endParaRPr kumimoji="1" lang="en-US" altLang="ko-KR"/>
          </a:p>
          <a:p>
            <a:pPr marL="342900" indent="-342900">
              <a:buAutoNum type="arabicPeriod"/>
            </a:pPr>
            <a:r>
              <a:rPr kumimoji="1" lang="en-US" altLang="ko-KR"/>
              <a:t>Agent </a:t>
            </a:r>
            <a:r>
              <a:rPr kumimoji="1" lang="ko-KR" altLang="en-US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712031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/>
              <a:t>2. intents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A9D98F-7B48-BE42-AE53-605030ED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92" y="1179888"/>
            <a:ext cx="10659414" cy="26266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D1D18D-1029-3449-9416-3C12F0E90F59}"/>
              </a:ext>
            </a:extLst>
          </p:cNvPr>
          <p:cNvSpPr txBox="1"/>
          <p:nvPr/>
        </p:nvSpPr>
        <p:spPr>
          <a:xfrm>
            <a:off x="1511120" y="4601965"/>
            <a:ext cx="9169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Default Fallback Intent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사용자의 말을 알아듣지 못했을 때의 발화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Default Welcome Intent : </a:t>
            </a:r>
            <a:r>
              <a:rPr kumimoji="1" lang="ko-KR" altLang="en-US" dirty="0"/>
              <a:t>처음 인사말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2239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254</Words>
  <Application>Microsoft Macintosh PowerPoint</Application>
  <PresentationFormat>와이드스크린</PresentationFormat>
  <Paragraphs>65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HY그래픽M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유승재</dc:creator>
  <cp:lastModifiedBy>유승재</cp:lastModifiedBy>
  <cp:revision>33</cp:revision>
  <dcterms:created xsi:type="dcterms:W3CDTF">2019-03-30T05:06:57Z</dcterms:created>
  <dcterms:modified xsi:type="dcterms:W3CDTF">2019-03-30T06:36:58Z</dcterms:modified>
</cp:coreProperties>
</file>